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18288000" cy="10287000"/>
  <p:notesSz cx="6858000" cy="9144000"/>
  <p:embeddedFontLst>
    <p:embeddedFont>
      <p:font typeface="芫荽" charset="1" panose="00000000000000000000"/>
      <p:regular r:id="rId9"/>
    </p:embeddedFont>
    <p:embeddedFont>
      <p:font typeface="Public Sans" charset="1" panose="0000000000000000000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8400228"/>
            <a:ext cx="18288000" cy="1886772"/>
          </a:xfrm>
          <a:prstGeom prst="rect">
            <a:avLst/>
          </a:prstGeom>
          <a:solidFill>
            <a:srgbClr val="CFC9C3"/>
          </a:solidFill>
        </p:spPr>
      </p:sp>
      <p:sp>
        <p:nvSpPr>
          <p:cNvPr name="AutoShape 3" id="3"/>
          <p:cNvSpPr/>
          <p:nvPr/>
        </p:nvSpPr>
        <p:spPr>
          <a:xfrm rot="0">
            <a:off x="0" y="0"/>
            <a:ext cx="18288000" cy="8400228"/>
          </a:xfrm>
          <a:prstGeom prst="rect">
            <a:avLst/>
          </a:prstGeom>
          <a:solidFill>
            <a:srgbClr val="E8E7E5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6137206" y="3037722"/>
            <a:ext cx="7077554" cy="1557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89"/>
              </a:lnSpc>
            </a:pPr>
            <a:r>
              <a:rPr lang="en-US" sz="10899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選題簡報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67520" y="5808580"/>
            <a:ext cx="10752960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姜筱雲 連湘琪 邵紫綺 李曼鈺 范雅淇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3047" y="4074"/>
            <a:ext cx="9147047" cy="10282926"/>
          </a:xfrm>
          <a:prstGeom prst="rect">
            <a:avLst/>
          </a:prstGeom>
          <a:solidFill>
            <a:srgbClr val="E8E7E5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6921370" y="991777"/>
            <a:ext cx="337930" cy="337930"/>
          </a:xfrm>
          <a:custGeom>
            <a:avLst/>
            <a:gdLst/>
            <a:ahLst/>
            <a:cxnLst/>
            <a:rect r="r" b="b" t="t" l="l"/>
            <a:pathLst>
              <a:path h="337930" w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96794" y="2279758"/>
            <a:ext cx="636952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方向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041748" y="3994306"/>
            <a:ext cx="6879622" cy="2302461"/>
            <a:chOff x="0" y="0"/>
            <a:chExt cx="9172829" cy="306994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76200"/>
              <a:ext cx="9172829" cy="7391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12462" indent="-356231" lvl="1">
                <a:lnSpc>
                  <a:spcPts val="4619"/>
                </a:lnSpc>
                <a:buFont typeface="Arial"/>
                <a:buChar char="•"/>
              </a:pPr>
              <a:r>
                <a:rPr lang="en-US" sz="3299">
                  <a:solidFill>
                    <a:srgbClr val="64646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使用者個人資料的輸入與設定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125716"/>
              <a:ext cx="9172829" cy="7391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12462" indent="-356231" lvl="1">
                <a:lnSpc>
                  <a:spcPts val="4619"/>
                </a:lnSpc>
                <a:buFont typeface="Arial"/>
                <a:buChar char="•"/>
              </a:pPr>
              <a:r>
                <a:rPr lang="en-US" sz="3299">
                  <a:solidFill>
                    <a:srgbClr val="64646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訓練大型語言模型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330807"/>
              <a:ext cx="9172829" cy="7391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12462" indent="-356231" lvl="1">
                <a:lnSpc>
                  <a:spcPts val="4619"/>
                </a:lnSpc>
                <a:buFont typeface="Arial"/>
                <a:buChar char="•"/>
              </a:pPr>
              <a:r>
                <a:rPr lang="en-US" sz="3299">
                  <a:solidFill>
                    <a:srgbClr val="64646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個人資料儲存及管理方式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668144" y="4664524"/>
            <a:ext cx="7804665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39"/>
              </a:lnSpc>
              <a:spcBef>
                <a:spcPct val="0"/>
              </a:spcBef>
            </a:pPr>
            <a:r>
              <a:rPr lang="en-US" sz="6199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建立個人化聊天助理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7383351" y="3517873"/>
            <a:ext cx="1327552" cy="1156177"/>
          </a:xfrm>
          <a:custGeom>
            <a:avLst/>
            <a:gdLst/>
            <a:ahLst/>
            <a:cxnLst/>
            <a:rect r="r" b="b" t="t" l="l"/>
            <a:pathLst>
              <a:path h="1156177" w="1327552">
                <a:moveTo>
                  <a:pt x="0" y="0"/>
                </a:moveTo>
                <a:lnTo>
                  <a:pt x="1327552" y="0"/>
                </a:lnTo>
                <a:lnTo>
                  <a:pt x="1327552" y="1156176"/>
                </a:lnTo>
                <a:lnTo>
                  <a:pt x="0" y="11561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3047" y="4074"/>
            <a:ext cx="9147047" cy="10282926"/>
          </a:xfrm>
          <a:prstGeom prst="rect">
            <a:avLst/>
          </a:prstGeom>
          <a:solidFill>
            <a:srgbClr val="E8E7E5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668144" y="4664524"/>
            <a:ext cx="7804665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39"/>
              </a:lnSpc>
              <a:spcBef>
                <a:spcPct val="0"/>
              </a:spcBef>
            </a:pPr>
            <a:r>
              <a:rPr lang="en-US" sz="6199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建立個人化聊天助理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7383351" y="3517873"/>
            <a:ext cx="1327552" cy="1156177"/>
          </a:xfrm>
          <a:custGeom>
            <a:avLst/>
            <a:gdLst/>
            <a:ahLst/>
            <a:cxnLst/>
            <a:rect r="r" b="b" t="t" l="l"/>
            <a:pathLst>
              <a:path h="1156177" w="1327552">
                <a:moveTo>
                  <a:pt x="0" y="0"/>
                </a:moveTo>
                <a:lnTo>
                  <a:pt x="1327552" y="0"/>
                </a:lnTo>
                <a:lnTo>
                  <a:pt x="1327552" y="1156176"/>
                </a:lnTo>
                <a:lnTo>
                  <a:pt x="0" y="11561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96794" y="2279758"/>
            <a:ext cx="636952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646464"/>
                </a:solidFill>
                <a:latin typeface="芫荽"/>
                <a:ea typeface="芫荽"/>
                <a:cs typeface="芫荽"/>
                <a:sym typeface="芫荽"/>
              </a:rPr>
              <a:t>問題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041748" y="3994306"/>
            <a:ext cx="6879622" cy="2302461"/>
            <a:chOff x="0" y="0"/>
            <a:chExt cx="9172829" cy="306994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76200"/>
              <a:ext cx="9172829" cy="7391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12462" indent="-356231" lvl="1">
                <a:lnSpc>
                  <a:spcPts val="4619"/>
                </a:lnSpc>
                <a:buFont typeface="Arial"/>
                <a:buChar char="•"/>
              </a:pPr>
              <a:r>
                <a:rPr lang="en-US" sz="3299">
                  <a:solidFill>
                    <a:srgbClr val="64646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數據格式不統一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125716"/>
              <a:ext cx="9172829" cy="7391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12462" indent="-356231" lvl="1">
                <a:lnSpc>
                  <a:spcPts val="4619"/>
                </a:lnSpc>
                <a:buFont typeface="Arial"/>
                <a:buChar char="•"/>
              </a:pPr>
              <a:r>
                <a:rPr lang="en-US" sz="3299">
                  <a:solidFill>
                    <a:srgbClr val="64646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技術選擇與開發難度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330807"/>
              <a:ext cx="9172829" cy="7391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12462" indent="-356231" lvl="1">
                <a:lnSpc>
                  <a:spcPts val="4619"/>
                </a:lnSpc>
                <a:buFont typeface="Arial"/>
                <a:buChar char="•"/>
              </a:pPr>
              <a:r>
                <a:rPr lang="en-US" sz="3299">
                  <a:solidFill>
                    <a:srgbClr val="64646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使用者隱私問題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DAGfaYKU3Jo</dc:identifier>
  <dcterms:modified xsi:type="dcterms:W3CDTF">2011-08-01T06:04:30Z</dcterms:modified>
  <cp:revision>1</cp:revision>
  <dc:title>選題簡報</dc:title>
</cp:coreProperties>
</file>

<file path=docProps/thumbnail.jpeg>
</file>